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4" r:id="rId6"/>
    <p:sldId id="260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1564-623E-478E-A578-66961C222C9A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503-F9A6-4A93-809D-6588BD69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1564-623E-478E-A578-66961C222C9A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503-F9A6-4A93-809D-6588BD69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1564-623E-478E-A578-66961C222C9A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503-F9A6-4A93-809D-6588BD69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1564-623E-478E-A578-66961C222C9A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503-F9A6-4A93-809D-6588BD69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1564-623E-478E-A578-66961C222C9A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503-F9A6-4A93-809D-6588BD69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1564-623E-478E-A578-66961C222C9A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503-F9A6-4A93-809D-6588BD69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1564-623E-478E-A578-66961C222C9A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503-F9A6-4A93-809D-6588BD69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1564-623E-478E-A578-66961C222C9A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503-F9A6-4A93-809D-6588BD69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1564-623E-478E-A578-66961C222C9A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503-F9A6-4A93-809D-6588BD69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1564-623E-478E-A578-66961C222C9A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503-F9A6-4A93-809D-6588BD69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1564-623E-478E-A578-66961C222C9A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503-F9A6-4A93-809D-6588BD69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1564-623E-478E-A578-66961C222C9A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0A503-F9A6-4A93-809D-6588BD69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75;&#1088;&#1091;&#1087;&#1087;&#1072;%20%20&#1087;&#1086;&#1076;&#1089;&#1086;&#1083;&#1085;&#1091;&#1096;&#1082;&#1080;\1%20&#1084;&#1083;%20&#1075;&#1088;&#1091;&#1087;&#1087;&#1072;&#1087;&#1086;&#1076;&#1089;&#1086;&#1083;&#1085;&#1091;&#1096;&#1082;&#1080;\&#1079;&#1072;&#1085;&#1103;&#1090;&#1080;&#1077;%20&#1080;%20&#1087;&#1088;&#1077;&#1079;&#1077;&#1085;&#1090;&#1072;&#1094;&#1080;&#1103;\&#1072;&#1074;&#1090;&#1086;&#1073;&#1091;&#1089;%201.mp3" TargetMode="External"/><Relationship Id="rId1" Type="http://schemas.openxmlformats.org/officeDocument/2006/relationships/audio" Target="file:///C:\Users\User\Desktop\&#1072;&#1074;&#1090;&#1086;&#1073;&#1091;&#1089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5;&#1088;&#1091;&#1087;&#1087;&#1072;%20%20&#1087;&#1086;&#1076;&#1089;&#1086;&#1083;&#1085;&#1091;&#1096;&#1082;&#1080;\1%20&#1084;&#1083;%20&#1075;&#1088;&#1091;&#1087;&#1087;&#1072;&#1087;&#1086;&#1076;&#1089;&#1086;&#1083;&#1085;&#1091;&#1096;&#1082;&#1080;\&#1079;&#1072;&#1085;&#1103;&#1090;&#1080;&#1077;%20&#1080;%20&#1087;&#1088;&#1077;&#1079;&#1077;&#1085;&#1090;&#1072;&#1094;&#1080;&#1103;\&#1082;&#1088;&#1080;&#1082;%20&#1087;&#1077;&#1090;&#1091;&#1093;&#1072;_mp3cut.foxcom.su_.mp3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2;&#1088;&#1080;&#1082;%20&#1087;&#1077;&#1090;&#1091;&#1093;&#1072;_mp3cut.foxcom.su__mp3cut.foxcom.su_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5;&#1088;&#1091;&#1087;&#1087;&#1072;%20%20&#1087;&#1086;&#1076;&#1089;&#1086;&#1083;&#1085;&#1091;&#1096;&#1082;&#1080;\1%20&#1084;&#1083;%20&#1075;&#1088;&#1091;&#1087;&#1087;&#1072;&#1087;&#1086;&#1076;&#1089;&#1086;&#1083;&#1085;&#1091;&#1096;&#1082;&#1080;\&#1079;&#1072;&#1085;&#1103;&#1090;&#1080;&#1077;%20&#1080;%20&#1087;&#1088;&#1077;&#1079;&#1077;&#1085;&#1090;&#1072;&#1094;&#1080;&#1103;\&#1072;&#1074;&#1090;&#1086;&#1073;&#1091;&#1089;%201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014854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39" y="285728"/>
            <a:ext cx="9075728" cy="6357982"/>
          </a:xfrm>
          <a:prstGeom prst="rect">
            <a:avLst/>
          </a:prstGeom>
          <a:noFill/>
        </p:spPr>
      </p:pic>
      <p:pic>
        <p:nvPicPr>
          <p:cNvPr id="5" name="автоб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00100" y="5715016"/>
            <a:ext cx="304800" cy="304800"/>
          </a:xfrm>
          <a:prstGeom prst="rect">
            <a:avLst/>
          </a:prstGeom>
        </p:spPr>
      </p:pic>
      <p:pic>
        <p:nvPicPr>
          <p:cNvPr id="6" name="Picture 2" descr="C:\Users\User\Desktop\1014854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18"/>
            <a:ext cx="9075728" cy="6357982"/>
          </a:xfrm>
          <a:prstGeom prst="rect">
            <a:avLst/>
          </a:prstGeom>
          <a:noFill/>
        </p:spPr>
      </p:pic>
      <p:pic>
        <p:nvPicPr>
          <p:cNvPr id="7" name="автобус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428728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6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0007-01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909a662cc85d699a3893b0408b1666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2989668" cy="2911477"/>
          </a:xfrm>
          <a:prstGeom prst="rect">
            <a:avLst/>
          </a:prstGeom>
          <a:noFill/>
        </p:spPr>
      </p:pic>
      <p:pic>
        <p:nvPicPr>
          <p:cNvPr id="1027" name="Picture 3" descr="C:\Users\User\Desktop\2439_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909a662cc85d699a3893b0408b166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60693"/>
            <a:ext cx="2871429" cy="221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prds15.edumsko.ru/uploads/3000/2495/section/151368/petush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8143932" cy="6429420"/>
          </a:xfrm>
          <a:prstGeom prst="rect">
            <a:avLst/>
          </a:prstGeom>
          <a:noFill/>
        </p:spPr>
      </p:pic>
      <p:pic>
        <p:nvPicPr>
          <p:cNvPr id="3" name="крик петуха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z9B4Sws592C5fZAGvSagJEgXIHxERaQQ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6000792" cy="6557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prds15.edumsko.ru/uploads/3000/2495/section/151368/petush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2"/>
            <a:ext cx="8143932" cy="6429420"/>
          </a:xfrm>
          <a:prstGeom prst="rect">
            <a:avLst/>
          </a:prstGeom>
          <a:noFill/>
        </p:spPr>
      </p:pic>
      <p:pic>
        <p:nvPicPr>
          <p:cNvPr id="3" name="крик петуха_mp3cut.foxcom.su_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14854_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912493"/>
            <a:ext cx="8501122" cy="5588341"/>
          </a:xfrm>
          <a:prstGeom prst="rect">
            <a:avLst/>
          </a:prstGeom>
          <a:noFill/>
        </p:spPr>
      </p:pic>
      <p:pic>
        <p:nvPicPr>
          <p:cNvPr id="3" name="автобус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728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Экран (4:3)</PresentationFormat>
  <Paragraphs>0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2019-02-24T17:50:35Z</dcterms:created>
  <dcterms:modified xsi:type="dcterms:W3CDTF">2019-10-06T12:28:58Z</dcterms:modified>
</cp:coreProperties>
</file>